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7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slide" Target="slides/slide5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" name="Google Shape;64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" name="Google Shape;70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" name="Google Shape;76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2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  <a:defRPr b="0" i="0" sz="3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6" name="Google Shape;16;p3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descr="wmo2016_powerpoint_standard_v2-2.jpg" id="18" name="Google Shape;18;p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5151694"/>
            <a:ext cx="1988820" cy="1714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i="0" sz="4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1" name="Google Shape;21;p4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indent="-228600" lvl="0" marL="457200" marR="0" rtl="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2" name="Google Shape;22;p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5" name="Google Shape;25;p5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06400" lvl="0" marL="4572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6" name="Google Shape;26;p5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06400" lvl="0" marL="4572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7" name="Google Shape;27;p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30" name="Google Shape;30;p6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1" name="Google Shape;31;p6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810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55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302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02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302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302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302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302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2" name="Google Shape;32;p6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3" name="Google Shape;33;p6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810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55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302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02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302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302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302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302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4" name="Google Shape;34;p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37" name="Google Shape;37;p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9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42" name="Google Shape;42;p9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3" name="Google Shape;43;p9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4" name="Google Shape;44;p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47" name="Google Shape;47;p1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8" name="Google Shape;48;p10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9" name="Google Shape;49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9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descr="wmo2016_powerpoint_standard_v2-2.jpg" id="9" name="Google Shape;9;p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5151694"/>
            <a:ext cx="1988820" cy="1714500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wmo2016_powerpoint_standard_v2_dark-1.jpg" id="54" name="Google Shape;54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80000" cy="6887123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1"/>
          <p:cNvSpPr txBox="1"/>
          <p:nvPr/>
        </p:nvSpPr>
        <p:spPr>
          <a:xfrm>
            <a:off x="457200" y="2002370"/>
            <a:ext cx="8229600" cy="184081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Calibri"/>
              <a:buNone/>
            </a:pPr>
            <a:r>
              <a:rPr b="0" i="0" lang="en-US" sz="4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METAREA ?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Calibri"/>
              <a:buNone/>
            </a:pPr>
            <a:r>
              <a:rPr b="0" i="0" lang="en-US" sz="4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Report</a:t>
            </a:r>
            <a:endParaRPr b="0" i="0" sz="4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59"/>
              <a:buFont typeface="Calibri"/>
              <a:buNone/>
            </a:pP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New or planned service-related activities</a:t>
            </a:r>
            <a:endParaRPr b="0" i="0" sz="3959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" name="Google Shape;61;p12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397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59"/>
              <a:buFont typeface="Calibri"/>
              <a:buNone/>
            </a:pP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Recent challenges encountered with MSI provision or coordination</a:t>
            </a:r>
            <a:endParaRPr b="0" i="0" sz="3959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" name="Google Shape;67;p13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397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59"/>
              <a:buFont typeface="Calibri"/>
              <a:buNone/>
            </a:pP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Significant examples of stakeholder interactions or education activities</a:t>
            </a:r>
            <a:endParaRPr b="0" i="0" sz="3959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" name="Google Shape;73;p14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397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wmo2016_powerpoint_standard_v2_dark-3.jpg" id="78" name="Google Shape;78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80000" cy="6885000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15"/>
          <p:cNvSpPr txBox="1"/>
          <p:nvPr/>
        </p:nvSpPr>
        <p:spPr>
          <a:xfrm>
            <a:off x="457200" y="2002370"/>
            <a:ext cx="8229600" cy="184081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Calibri"/>
              <a:buNone/>
            </a:pPr>
            <a:r>
              <a:rPr b="0" i="0" lang="en-US" sz="4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Thank you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Calibri"/>
              <a:buNone/>
            </a:pPr>
            <a:r>
              <a:rPr b="0" i="0" lang="en-US" sz="4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Merci</a:t>
            </a:r>
            <a:endParaRPr b="0" i="0" sz="4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WMO_BLUE_Powerpoint_en_fr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